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43" r:id="rId3"/>
    <p:sldId id="344" r:id="rId4"/>
    <p:sldId id="345" r:id="rId5"/>
    <p:sldId id="348" r:id="rId6"/>
    <p:sldId id="35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91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2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11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7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1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1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8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4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9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9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0D78-9C68-4B7F-A224-1CC6739FE28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1BF141-25B4-4E8E-BE35-FF98CC65C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64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21DEF-271E-4E48-9E23-25AFDD5A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236806"/>
            <a:ext cx="10933113" cy="4821382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природоохранный социально-образовательный проект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«ЭКОЛЯТА-ДОШКОЛЯТА» в МБДОУ МО г. Краснодар «Детский сад № 69»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59CDE87-ECC8-4DF5-9A2D-B4DD13D03A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1310736"/>
            <a:ext cx="10464052" cy="5442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0825" y="3244334"/>
            <a:ext cx="66469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DE6E6-2534-4988-9278-A1E728277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6" y="64462"/>
            <a:ext cx="1398389" cy="9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836" y="249381"/>
            <a:ext cx="9712037" cy="415637"/>
          </a:xfrm>
        </p:spPr>
        <p:txBody>
          <a:bodyPr/>
          <a:lstStyle/>
          <a:p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br>
              <a:rPr lang="ru-RU" sz="3200" i="1" dirty="0">
                <a:solidFill>
                  <a:schemeClr val="tx1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545" y="845127"/>
            <a:ext cx="9684328" cy="6386946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эколого-биологической направленности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долгосрочный.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 – наш общий дом, каждый человек, живущий в нем, должен заботливо и бережно относиться к нему, сохраняя все его ценности и богатства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127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7" y="900547"/>
            <a:ext cx="11529327" cy="53901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2020-2021 учебный год.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старшей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подготовительной групп, родители (законные представители), воспитатели групп.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3410317"/>
            <a:ext cx="4807527" cy="34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152400"/>
            <a:ext cx="114161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>
              <a:defRPr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 детей начал экологической культуры, чувства сопричастности ко всему живому, гуманное отношение к окружающей среде, развитие коммуникативных качеств и осознание необходимости сохранения, и спасения природы родного края, страны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2972769"/>
            <a:ext cx="7523018" cy="36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30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96983"/>
            <a:ext cx="10674096" cy="47105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8473" y="678873"/>
            <a:ext cx="9047018" cy="536170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у детей элементарные экологические знания о природе.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правилами поведения в природе.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экологическую культуру, бережное отношение к природе у детей и взрослых.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Учить анализировать, делать выводы, видеть красоту русской природы.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у детей познавательный интерес к жизни животных в природе, наблюдательность, творческое воображение.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89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08" y="138545"/>
            <a:ext cx="8484293" cy="67194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7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сформированы элементарные экологические знания и культура поведения в природе. Сформируются знания о взаимосвязи в природе. Разовьется интерес к явлениям и объектам природы, навыки бережного отношения к растениям, животным, птицам, насекомым. Научаться экспериментировать, анализировать, делать выводы.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приобретут новый опыт работы по работе эколого-биологической направленности, произойдет повышение профессионального роста, мастерства, путем саморазвития. Повысится экологическая культура педагогов, понимание необходимости в экологическом просвещении всех участников образовательных отношений. Пополнится развивающая среда в МБДОУ. Повысится мастерство в организации активных форм сотрудничества с семьей.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представители): обогатится уровень экологических знаний. Повысится экологическая культура родителей, появится понимание необходимости в экологическом воспитании детей. Создание единого воспитательно-образовательного пространства ДОУ и семьи по экологическому воспитанию дошкольников. Возможность участвовать в совместных экологических проектах.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516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rgbClr val="FFFFFF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348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   Всероссийский природоохранный социально-образовательный проект «ЭКОЛЯТА-ДОШКОЛЯТА» в МБДОУ МО г. Краснодар «Детский сад № 69» </vt:lpstr>
      <vt:lpstr>        </vt:lpstr>
      <vt:lpstr>Презентация PowerPoint</vt:lpstr>
      <vt:lpstr>Презентация PowerPoint</vt:lpstr>
      <vt:lpstr>Задачи проекта::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semicvetikK</dc:creator>
  <cp:lastModifiedBy>Светлана Анатольевна Класнер</cp:lastModifiedBy>
  <cp:revision>43</cp:revision>
  <dcterms:created xsi:type="dcterms:W3CDTF">2019-12-16T10:00:06Z</dcterms:created>
  <dcterms:modified xsi:type="dcterms:W3CDTF">2021-04-13T08:52:14Z</dcterms:modified>
</cp:coreProperties>
</file>